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54FA4-9292-46C1-B23F-C17B2ED389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A4E04C-6234-4319-A256-0341D39EC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BA75AA-DFF0-4465-B3F8-BF35DD284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6546CD-EAC3-4D20-8A83-9F7923370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2E0033-CAD0-4090-945B-FAD5AFD2AA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3570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874211-2DE6-48ED-98FC-4C6B90FE7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EE02C7-0A93-43F9-9EFB-8CB053F077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88823-156D-4928-9EC9-1763D2368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4CE5D1-4D26-4255-B290-607E6742C0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3ADAEB-B042-4CAF-970C-EA116A2108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81741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0AB5F0-0FA1-474B-AA01-4710AA0804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25BB8E-4F16-4ACD-8018-2A8B94DEC9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1581A-E474-48A4-B762-D7AB17ADC8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15A1BB-9C24-4628-81C8-E36042C1F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DC951E-24B2-44B8-BC08-149B41044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76952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9DB0E-812D-410C-AF75-7F2B1074B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965732-AAE3-42FA-BD0C-4C7B361D5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DDBF1-0BF4-4C06-8A84-627116790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DA8E37-636C-4B49-8F63-27A22869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5BEE7F-F5E1-47D1-9C29-0751950B6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96006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14BA7-C808-4DBF-8BE7-AB4AEC7B49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BA3E89-9D92-475A-A08F-0A7AF4A35B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52AC95-A0B3-47C0-B48D-D3DE08DD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4020BB-CE22-45A5-AD1D-61107CB10D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052588-D89C-446F-A638-8D170EB1F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0708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5E9DB-3F60-4DFF-AEE2-214A201F3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10BC6E-6846-495C-9F8F-ED80271D9A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8714AA-A51D-4FB4-A42B-C634804488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2133CF-0E5C-474B-814A-EF6C0B7B1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A4BEC3-6E8B-4850-A11A-867CDCE9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466BFF-39C1-48A0-9B89-AEC332CD8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6832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AD0357-02A2-4CC4-B7F0-47F9521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7E09F-8AA2-4F8C-B259-56A74B6081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9071B1-BE98-4F1A-A576-E7FA5E6A08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BBD7580-F2AA-4428-AB20-6F6B8790AD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B6EA78-B278-47B8-9736-68C5CC7C326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8992B7-2F4E-445F-A236-9C156653EB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E81F78F-6FF2-4B15-A319-C075F46C4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C56E97-1068-4440-BC16-4D7D76062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8925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768221-C63D-4BB8-929D-345D967B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82E984-B93F-41FD-9B0E-6B3A4D22A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C20B44-EF43-4981-98F9-A557B2AAF6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248DFE-22E0-473C-8864-401F44E91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832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32C30E-3F0F-4C38-BD24-AF1F70599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89F0E57-07A7-4DAE-96B5-B822F41413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4B15B-8B55-43A2-BF73-19B7F8966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4797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A9432-5D99-4BE5-877B-57A4243F6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8C81E-6CE0-4814-92FA-32BCC94833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F31819-8199-42BB-B9A9-AD11BD20A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1AAA34-AABA-44EA-900E-B9F23662C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0F6AE1-2E47-465B-9982-957A4B33FE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6E1939-C362-403C-866C-D7CE6BA1F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45262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4E144-DDA3-41E3-925B-6B6DAE0D84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569C2E2-1A35-4E6E-BD2D-D440A6D75C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9E3563-1F91-465F-B297-7BC7E0F8CD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E2B5FA2-EA09-497C-8200-5E30A71AF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322B09-C59E-4AAF-A10D-A905FF02E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BE9D3-1E8C-472F-A0EB-2A3E5ADE4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464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E4905E-8AFF-4278-B9DF-09FC7EB8C4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F1B2FA-12EE-480E-859E-CEA1DD615A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0C966E-78A9-4CBB-80D9-FA486C7318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FE6169-7488-41FF-9141-9F2327F71FEE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68CBE2-AFF5-41BF-9448-25A24E7188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D777C2-FA6B-4670-A5EE-8ABDADDA2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BEA84F-2F14-416A-8B12-800B2459A84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2302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roup 68">
            <a:extLst>
              <a:ext uri="{FF2B5EF4-FFF2-40B4-BE49-F238E27FC236}">
                <a16:creationId xmlns:a16="http://schemas.microsoft.com/office/drawing/2014/main" id="{01E3AC3C-4232-4DA4-A740-9241087E62F6}"/>
              </a:ext>
            </a:extLst>
          </p:cNvPr>
          <p:cNvGrpSpPr/>
          <p:nvPr/>
        </p:nvGrpSpPr>
        <p:grpSpPr>
          <a:xfrm>
            <a:off x="539713" y="20057"/>
            <a:ext cx="10572426" cy="6872138"/>
            <a:chOff x="539713" y="20057"/>
            <a:chExt cx="10572426" cy="6872138"/>
          </a:xfrm>
        </p:grpSpPr>
        <p:grpSp>
          <p:nvGrpSpPr>
            <p:cNvPr id="67" name="Group 66">
              <a:extLst>
                <a:ext uri="{FF2B5EF4-FFF2-40B4-BE49-F238E27FC236}">
                  <a16:creationId xmlns:a16="http://schemas.microsoft.com/office/drawing/2014/main" id="{E1DC1BBE-D7AC-4686-B612-646E18FECFE5}"/>
                </a:ext>
              </a:extLst>
            </p:cNvPr>
            <p:cNvGrpSpPr/>
            <p:nvPr/>
          </p:nvGrpSpPr>
          <p:grpSpPr>
            <a:xfrm>
              <a:off x="539713" y="20057"/>
              <a:ext cx="10572426" cy="6872138"/>
              <a:chOff x="844513" y="110383"/>
              <a:chExt cx="10572426" cy="6872138"/>
            </a:xfrm>
          </p:grpSpPr>
          <p:sp>
            <p:nvSpPr>
              <p:cNvPr id="4" name="Rectangle: Rounded Corners 3">
                <a:extLst>
                  <a:ext uri="{FF2B5EF4-FFF2-40B4-BE49-F238E27FC236}">
                    <a16:creationId xmlns:a16="http://schemas.microsoft.com/office/drawing/2014/main" id="{FCE70839-EAA8-4736-B17B-C029548A192D}"/>
                  </a:ext>
                </a:extLst>
              </p:cNvPr>
              <p:cNvSpPr/>
              <p:nvPr/>
            </p:nvSpPr>
            <p:spPr>
              <a:xfrm>
                <a:off x="9222044" y="116988"/>
                <a:ext cx="1365143" cy="6741012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9C295A66-8C1A-47D6-BBA4-7AEAFFA8DA26}"/>
                  </a:ext>
                </a:extLst>
              </p:cNvPr>
              <p:cNvSpPr/>
              <p:nvPr/>
            </p:nvSpPr>
            <p:spPr>
              <a:xfrm>
                <a:off x="2035039" y="6142726"/>
                <a:ext cx="7551842" cy="72424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CCC1BBE-949E-41E3-BF3D-3D90ED0E47CD}"/>
                  </a:ext>
                </a:extLst>
              </p:cNvPr>
              <p:cNvSpPr/>
              <p:nvPr/>
            </p:nvSpPr>
            <p:spPr>
              <a:xfrm>
                <a:off x="1880168" y="116987"/>
                <a:ext cx="8573255" cy="3296756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A401C2CD-0E06-40B4-B964-CB6535546BD5}"/>
                  </a:ext>
                </a:extLst>
              </p:cNvPr>
              <p:cNvSpPr/>
              <p:nvPr/>
            </p:nvSpPr>
            <p:spPr>
              <a:xfrm rot="16200000">
                <a:off x="8983004" y="5159979"/>
                <a:ext cx="2631974" cy="76472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FE236ECA-8760-44D7-9BF0-80335C892A39}"/>
                  </a:ext>
                </a:extLst>
              </p:cNvPr>
              <p:cNvSpPr/>
              <p:nvPr/>
            </p:nvSpPr>
            <p:spPr>
              <a:xfrm>
                <a:off x="3884316" y="110383"/>
                <a:ext cx="1365143" cy="6715871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BED3429-0EFC-4698-8140-D517A5F3AE36}"/>
                  </a:ext>
                </a:extLst>
              </p:cNvPr>
              <p:cNvGrpSpPr/>
              <p:nvPr/>
            </p:nvGrpSpPr>
            <p:grpSpPr>
              <a:xfrm>
                <a:off x="1391434" y="2617222"/>
                <a:ext cx="9623746" cy="4281886"/>
                <a:chOff x="1391434" y="2617222"/>
                <a:chExt cx="9623746" cy="4281886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A2F04785-5D89-494D-AD3D-BDA4C118E562}"/>
                    </a:ext>
                  </a:extLst>
                </p:cNvPr>
                <p:cNvGrpSpPr/>
                <p:nvPr/>
              </p:nvGrpSpPr>
              <p:grpSpPr>
                <a:xfrm>
                  <a:off x="1391434" y="3398063"/>
                  <a:ext cx="9623746" cy="3501045"/>
                  <a:chOff x="1391434" y="3398063"/>
                  <a:chExt cx="9623746" cy="3501045"/>
                </a:xfrm>
              </p:grpSpPr>
              <p:pic>
                <p:nvPicPr>
                  <p:cNvPr id="14" name="Picture 13" descr="A picture containing text&#10;&#10;Description automatically generated">
                    <a:extLst>
                      <a:ext uri="{FF2B5EF4-FFF2-40B4-BE49-F238E27FC236}">
                        <a16:creationId xmlns:a16="http://schemas.microsoft.com/office/drawing/2014/main" id="{2FFF8721-3AF6-4990-9100-93ED6A739FE1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 t="19225" b="21338"/>
                  <a:stretch/>
                </p:blipFill>
                <p:spPr>
                  <a:xfrm>
                    <a:off x="1972928" y="3398063"/>
                    <a:ext cx="8453120" cy="2826182"/>
                  </a:xfrm>
                  <a:prstGeom prst="rect">
                    <a:avLst/>
                  </a:prstGeom>
                </p:spPr>
              </p:pic>
              <p:sp>
                <p:nvSpPr>
                  <p:cNvPr id="15" name="Rectangle 14">
                    <a:extLst>
                      <a:ext uri="{FF2B5EF4-FFF2-40B4-BE49-F238E27FC236}">
                        <a16:creationId xmlns:a16="http://schemas.microsoft.com/office/drawing/2014/main" id="{91BEA72D-569C-4F17-82DE-7CF4893FBBD1}"/>
                      </a:ext>
                    </a:extLst>
                  </p:cNvPr>
                  <p:cNvSpPr/>
                  <p:nvPr/>
                </p:nvSpPr>
                <p:spPr>
                  <a:xfrm>
                    <a:off x="2024782" y="3775228"/>
                    <a:ext cx="76522" cy="281890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6" name="Rectangle 15">
                    <a:extLst>
                      <a:ext uri="{FF2B5EF4-FFF2-40B4-BE49-F238E27FC236}">
                        <a16:creationId xmlns:a16="http://schemas.microsoft.com/office/drawing/2014/main" id="{292E22F0-59DB-4774-9C41-EF131D463DC1}"/>
                      </a:ext>
                    </a:extLst>
                  </p:cNvPr>
                  <p:cNvSpPr/>
                  <p:nvPr/>
                </p:nvSpPr>
                <p:spPr>
                  <a:xfrm>
                    <a:off x="5143808" y="5882865"/>
                    <a:ext cx="2203144" cy="455965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7" name="Rectangle 16">
                    <a:extLst>
                      <a:ext uri="{FF2B5EF4-FFF2-40B4-BE49-F238E27FC236}">
                        <a16:creationId xmlns:a16="http://schemas.microsoft.com/office/drawing/2014/main" id="{7052AD39-EC92-47E4-A048-48C812BA6379}"/>
                      </a:ext>
                    </a:extLst>
                  </p:cNvPr>
                  <p:cNvSpPr/>
                  <p:nvPr/>
                </p:nvSpPr>
                <p:spPr>
                  <a:xfrm>
                    <a:off x="7649638" y="5882901"/>
                    <a:ext cx="2553732" cy="494583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8" name="Rectangle 17">
                    <a:extLst>
                      <a:ext uri="{FF2B5EF4-FFF2-40B4-BE49-F238E27FC236}">
                        <a16:creationId xmlns:a16="http://schemas.microsoft.com/office/drawing/2014/main" id="{17CF5D23-C4EE-470A-8FEE-1216553B2A16}"/>
                      </a:ext>
                    </a:extLst>
                  </p:cNvPr>
                  <p:cNvSpPr/>
                  <p:nvPr/>
                </p:nvSpPr>
                <p:spPr>
                  <a:xfrm>
                    <a:off x="2174766" y="5867317"/>
                    <a:ext cx="2749151" cy="607510"/>
                  </a:xfrm>
                  <a:prstGeom prst="rect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9" name="TextBox 18">
                    <a:extLst>
                      <a:ext uri="{FF2B5EF4-FFF2-40B4-BE49-F238E27FC236}">
                        <a16:creationId xmlns:a16="http://schemas.microsoft.com/office/drawing/2014/main" id="{2AA86FC5-95CA-4200-8E45-0D44A24BBB85}"/>
                      </a:ext>
                    </a:extLst>
                  </p:cNvPr>
                  <p:cNvSpPr txBox="1"/>
                  <p:nvPr/>
                </p:nvSpPr>
                <p:spPr>
                  <a:xfrm>
                    <a:off x="6190812" y="4682785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0" name="TextBox 19">
                    <a:extLst>
                      <a:ext uri="{FF2B5EF4-FFF2-40B4-BE49-F238E27FC236}">
                        <a16:creationId xmlns:a16="http://schemas.microsoft.com/office/drawing/2014/main" id="{C19BB07D-DA28-4DCA-9271-CB04F0999B8D}"/>
                      </a:ext>
                    </a:extLst>
                  </p:cNvPr>
                  <p:cNvSpPr txBox="1"/>
                  <p:nvPr/>
                </p:nvSpPr>
                <p:spPr>
                  <a:xfrm>
                    <a:off x="3422836" y="4813421"/>
                    <a:ext cx="379611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4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1" name="TextBox 20">
                    <a:extLst>
                      <a:ext uri="{FF2B5EF4-FFF2-40B4-BE49-F238E27FC236}">
                        <a16:creationId xmlns:a16="http://schemas.microsoft.com/office/drawing/2014/main" id="{B940B6A1-51D0-40DF-8E8F-355F3E4AAC75}"/>
                      </a:ext>
                    </a:extLst>
                  </p:cNvPr>
                  <p:cNvSpPr txBox="1"/>
                  <p:nvPr/>
                </p:nvSpPr>
                <p:spPr>
                  <a:xfrm>
                    <a:off x="4867043" y="4689691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5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2" name="TextBox 21">
                    <a:extLst>
                      <a:ext uri="{FF2B5EF4-FFF2-40B4-BE49-F238E27FC236}">
                        <a16:creationId xmlns:a16="http://schemas.microsoft.com/office/drawing/2014/main" id="{5478F8E2-8CB1-49EE-908C-AD0C8A65FE99}"/>
                      </a:ext>
                    </a:extLst>
                  </p:cNvPr>
                  <p:cNvSpPr txBox="1"/>
                  <p:nvPr/>
                </p:nvSpPr>
                <p:spPr>
                  <a:xfrm>
                    <a:off x="4999799" y="5274604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10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3" name="TextBox 22">
                    <a:extLst>
                      <a:ext uri="{FF2B5EF4-FFF2-40B4-BE49-F238E27FC236}">
                        <a16:creationId xmlns:a16="http://schemas.microsoft.com/office/drawing/2014/main" id="{87577CCC-CEEE-47ED-A96F-B9FF7FDA80F8}"/>
                      </a:ext>
                    </a:extLst>
                  </p:cNvPr>
                  <p:cNvSpPr txBox="1"/>
                  <p:nvPr/>
                </p:nvSpPr>
                <p:spPr>
                  <a:xfrm>
                    <a:off x="5077396" y="5643087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11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4" name="TextBox 23">
                    <a:extLst>
                      <a:ext uri="{FF2B5EF4-FFF2-40B4-BE49-F238E27FC236}">
                        <a16:creationId xmlns:a16="http://schemas.microsoft.com/office/drawing/2014/main" id="{6AE3C929-2C18-4C3B-AC7E-49F6E02CF568}"/>
                      </a:ext>
                    </a:extLst>
                  </p:cNvPr>
                  <p:cNvSpPr txBox="1"/>
                  <p:nvPr/>
                </p:nvSpPr>
                <p:spPr>
                  <a:xfrm>
                    <a:off x="5084116" y="5917734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12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21413225-A088-4E05-98D9-FF174567188F}"/>
                      </a:ext>
                    </a:extLst>
                  </p:cNvPr>
                  <p:cNvSpPr txBox="1"/>
                  <p:nvPr/>
                </p:nvSpPr>
                <p:spPr>
                  <a:xfrm>
                    <a:off x="2559771" y="3601864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13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6" name="TextBox 25">
                    <a:extLst>
                      <a:ext uri="{FF2B5EF4-FFF2-40B4-BE49-F238E27FC236}">
                        <a16:creationId xmlns:a16="http://schemas.microsoft.com/office/drawing/2014/main" id="{A4795708-88BB-48F7-AB9C-13284E58A378}"/>
                      </a:ext>
                    </a:extLst>
                  </p:cNvPr>
                  <p:cNvSpPr txBox="1"/>
                  <p:nvPr/>
                </p:nvSpPr>
                <p:spPr>
                  <a:xfrm>
                    <a:off x="7050105" y="5664876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14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06A88D41-8F28-4950-93E6-D160BC568EFE}"/>
                      </a:ext>
                    </a:extLst>
                  </p:cNvPr>
                  <p:cNvSpPr txBox="1"/>
                  <p:nvPr/>
                </p:nvSpPr>
                <p:spPr>
                  <a:xfrm>
                    <a:off x="7566843" y="5702269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16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7ACAC265-335F-4974-932A-191A6FCD74D9}"/>
                      </a:ext>
                    </a:extLst>
                  </p:cNvPr>
                  <p:cNvSpPr txBox="1"/>
                  <p:nvPr/>
                </p:nvSpPr>
                <p:spPr>
                  <a:xfrm>
                    <a:off x="9351161" y="5058775"/>
                    <a:ext cx="1033476" cy="36933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b="1" dirty="0">
                        <a:solidFill>
                          <a:srgbClr val="C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17</a:t>
                    </a:r>
                    <a:endParaRPr lang="en-GB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29" name="Isosceles Triangle 28">
                    <a:extLst>
                      <a:ext uri="{FF2B5EF4-FFF2-40B4-BE49-F238E27FC236}">
                        <a16:creationId xmlns:a16="http://schemas.microsoft.com/office/drawing/2014/main" id="{2A1D0431-C042-4545-8D1B-7DA9FD33E75A}"/>
                      </a:ext>
                    </a:extLst>
                  </p:cNvPr>
                  <p:cNvSpPr/>
                  <p:nvPr/>
                </p:nvSpPr>
                <p:spPr>
                  <a:xfrm rot="8763875">
                    <a:off x="1391434" y="4755463"/>
                    <a:ext cx="1212528" cy="1893611"/>
                  </a:xfrm>
                  <a:prstGeom prst="triangl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0" name="Isosceles Triangle 29">
                    <a:extLst>
                      <a:ext uri="{FF2B5EF4-FFF2-40B4-BE49-F238E27FC236}">
                        <a16:creationId xmlns:a16="http://schemas.microsoft.com/office/drawing/2014/main" id="{0F9C8FB7-9146-43F7-B986-C2F5803A8D0A}"/>
                      </a:ext>
                    </a:extLst>
                  </p:cNvPr>
                  <p:cNvSpPr/>
                  <p:nvPr/>
                </p:nvSpPr>
                <p:spPr>
                  <a:xfrm rot="10380434">
                    <a:off x="1948508" y="4646976"/>
                    <a:ext cx="707055" cy="1391820"/>
                  </a:xfrm>
                  <a:prstGeom prst="triangle">
                    <a:avLst>
                      <a:gd name="adj" fmla="val 46488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31" name="Isosceles Triangle 30">
                    <a:extLst>
                      <a:ext uri="{FF2B5EF4-FFF2-40B4-BE49-F238E27FC236}">
                        <a16:creationId xmlns:a16="http://schemas.microsoft.com/office/drawing/2014/main" id="{68098A70-D9FD-43F3-98D7-E241C992C864}"/>
                      </a:ext>
                    </a:extLst>
                  </p:cNvPr>
                  <p:cNvSpPr/>
                  <p:nvPr/>
                </p:nvSpPr>
                <p:spPr>
                  <a:xfrm rot="11252735">
                    <a:off x="9580585" y="4598518"/>
                    <a:ext cx="1434595" cy="2300590"/>
                  </a:xfrm>
                  <a:prstGeom prst="triangle">
                    <a:avLst>
                      <a:gd name="adj" fmla="val 46488"/>
                    </a:avLst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sz="1600" b="1" dirty="0"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  <p:sp>
              <p:nvSpPr>
                <p:cNvPr id="12" name="Diagonal Stripe 11">
                  <a:extLst>
                    <a:ext uri="{FF2B5EF4-FFF2-40B4-BE49-F238E27FC236}">
                      <a16:creationId xmlns:a16="http://schemas.microsoft.com/office/drawing/2014/main" id="{14CAFC14-9A11-450D-AB99-EC76CB7A6330}"/>
                    </a:ext>
                  </a:extLst>
                </p:cNvPr>
                <p:cNvSpPr/>
                <p:nvPr/>
              </p:nvSpPr>
              <p:spPr>
                <a:xfrm rot="631611">
                  <a:off x="1978321" y="2617222"/>
                  <a:ext cx="8338968" cy="1620455"/>
                </a:xfrm>
                <a:prstGeom prst="diagStrip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400" b="1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3" name="Isosceles Triangle 12">
                  <a:extLst>
                    <a:ext uri="{FF2B5EF4-FFF2-40B4-BE49-F238E27FC236}">
                      <a16:creationId xmlns:a16="http://schemas.microsoft.com/office/drawing/2014/main" id="{86008B5F-E3D1-432F-A735-EDE886593D9F}"/>
                    </a:ext>
                  </a:extLst>
                </p:cNvPr>
                <p:cNvSpPr/>
                <p:nvPr/>
              </p:nvSpPr>
              <p:spPr>
                <a:xfrm rot="20932797">
                  <a:off x="1604454" y="3425297"/>
                  <a:ext cx="886844" cy="1302117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b="1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DE7785E-33C0-4F5A-8219-4DF51DE9CD7F}"/>
                  </a:ext>
                </a:extLst>
              </p:cNvPr>
              <p:cNvSpPr txBox="1"/>
              <p:nvPr/>
            </p:nvSpPr>
            <p:spPr>
              <a:xfrm>
                <a:off x="5277766" y="989623"/>
                <a:ext cx="10334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7,8</a:t>
                </a:r>
                <a:endParaRPr lang="en-GB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4" name="Isosceles Triangle 33">
                <a:extLst>
                  <a:ext uri="{FF2B5EF4-FFF2-40B4-BE49-F238E27FC236}">
                    <a16:creationId xmlns:a16="http://schemas.microsoft.com/office/drawing/2014/main" id="{16BE32E5-8080-401D-93E5-FF913BFA3F6D}"/>
                  </a:ext>
                </a:extLst>
              </p:cNvPr>
              <p:cNvSpPr/>
              <p:nvPr/>
            </p:nvSpPr>
            <p:spPr>
              <a:xfrm rot="21422783">
                <a:off x="9670056" y="3190035"/>
                <a:ext cx="1538962" cy="1256058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5" name="Isosceles Triangle 34">
                <a:extLst>
                  <a:ext uri="{FF2B5EF4-FFF2-40B4-BE49-F238E27FC236}">
                    <a16:creationId xmlns:a16="http://schemas.microsoft.com/office/drawing/2014/main" id="{355823F0-553A-4054-A0E8-F81605508FD2}"/>
                  </a:ext>
                </a:extLst>
              </p:cNvPr>
              <p:cNvSpPr/>
              <p:nvPr/>
            </p:nvSpPr>
            <p:spPr>
              <a:xfrm rot="8763875">
                <a:off x="10028649" y="4168551"/>
                <a:ext cx="809569" cy="1280959"/>
              </a:xfrm>
              <a:prstGeom prst="triangle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386B1FC1-0368-467C-8956-F44D8C56C4AD}"/>
                  </a:ext>
                </a:extLst>
              </p:cNvPr>
              <p:cNvSpPr txBox="1"/>
              <p:nvPr/>
            </p:nvSpPr>
            <p:spPr>
              <a:xfrm>
                <a:off x="7176584" y="5087515"/>
                <a:ext cx="3788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</a:t>
                </a:r>
                <a:endParaRPr lang="en-GB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1629C025-F725-45CC-B4DD-52324E7D8422}"/>
                  </a:ext>
                </a:extLst>
              </p:cNvPr>
              <p:cNvSpPr txBox="1"/>
              <p:nvPr/>
            </p:nvSpPr>
            <p:spPr>
              <a:xfrm>
                <a:off x="4743654" y="5204825"/>
                <a:ext cx="3788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9</a:t>
                </a:r>
                <a:endParaRPr lang="en-GB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39" name="Group 38">
                <a:extLst>
                  <a:ext uri="{FF2B5EF4-FFF2-40B4-BE49-F238E27FC236}">
                    <a16:creationId xmlns:a16="http://schemas.microsoft.com/office/drawing/2014/main" id="{0BDC7715-26C7-4D77-AC88-075FA34140CB}"/>
                  </a:ext>
                </a:extLst>
              </p:cNvPr>
              <p:cNvGrpSpPr/>
              <p:nvPr/>
            </p:nvGrpSpPr>
            <p:grpSpPr>
              <a:xfrm>
                <a:off x="4207374" y="347078"/>
                <a:ext cx="4070321" cy="3030301"/>
                <a:chOff x="2047869" y="352636"/>
                <a:chExt cx="4070321" cy="3030301"/>
              </a:xfrm>
            </p:grpSpPr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3D172CC6-0E06-48C8-BDD6-CBCBD2EC1172}"/>
                    </a:ext>
                  </a:extLst>
                </p:cNvPr>
                <p:cNvSpPr txBox="1"/>
                <p:nvPr/>
              </p:nvSpPr>
              <p:spPr>
                <a:xfrm>
                  <a:off x="4624235" y="2502569"/>
                  <a:ext cx="599364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11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2F9F3406-54B6-4AF9-9A10-D3E11F3C76E4}"/>
                    </a:ext>
                  </a:extLst>
                </p:cNvPr>
                <p:cNvSpPr txBox="1"/>
                <p:nvPr/>
              </p:nvSpPr>
              <p:spPr>
                <a:xfrm>
                  <a:off x="4020748" y="2629182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14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pic>
              <p:nvPicPr>
                <p:cNvPr id="42" name="Picture 41" descr="A picture containing indoor&#10;&#10;Description automatically generated">
                  <a:extLst>
                    <a:ext uri="{FF2B5EF4-FFF2-40B4-BE49-F238E27FC236}">
                      <a16:creationId xmlns:a16="http://schemas.microsoft.com/office/drawing/2014/main" id="{E6EDBDCA-C5B9-47FF-BCA6-712F867021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053532" y="356273"/>
                  <a:ext cx="4035552" cy="3026664"/>
                </a:xfrm>
                <a:prstGeom prst="rect">
                  <a:avLst/>
                </a:prstGeom>
              </p:spPr>
            </p:pic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1AC7652F-F0CE-4A36-BB60-783C5992B17D}"/>
                    </a:ext>
                  </a:extLst>
                </p:cNvPr>
                <p:cNvSpPr txBox="1"/>
                <p:nvPr/>
              </p:nvSpPr>
              <p:spPr>
                <a:xfrm>
                  <a:off x="2814987" y="1181139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4" name="TextBox 43">
                  <a:extLst>
                    <a:ext uri="{FF2B5EF4-FFF2-40B4-BE49-F238E27FC236}">
                      <a16:creationId xmlns:a16="http://schemas.microsoft.com/office/drawing/2014/main" id="{AC2F5B7C-FC72-459C-990A-EFBD4E3E551F}"/>
                    </a:ext>
                  </a:extLst>
                </p:cNvPr>
                <p:cNvSpPr txBox="1"/>
                <p:nvPr/>
              </p:nvSpPr>
              <p:spPr>
                <a:xfrm>
                  <a:off x="4254216" y="1135492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5" name="TextBox 44">
                  <a:extLst>
                    <a:ext uri="{FF2B5EF4-FFF2-40B4-BE49-F238E27FC236}">
                      <a16:creationId xmlns:a16="http://schemas.microsoft.com/office/drawing/2014/main" id="{4284AD29-12B6-43B5-BB21-6B7062ACDE09}"/>
                    </a:ext>
                  </a:extLst>
                </p:cNvPr>
                <p:cNvSpPr txBox="1"/>
                <p:nvPr/>
              </p:nvSpPr>
              <p:spPr>
                <a:xfrm>
                  <a:off x="3717990" y="1122610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6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1688A384-3E14-4907-AB5D-3A555C924DDF}"/>
                    </a:ext>
                  </a:extLst>
                </p:cNvPr>
                <p:cNvSpPr txBox="1"/>
                <p:nvPr/>
              </p:nvSpPr>
              <p:spPr>
                <a:xfrm>
                  <a:off x="3881006" y="1014070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7,8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6C2EAF45-4E73-4AC0-ADED-5A6DD18EE436}"/>
                    </a:ext>
                  </a:extLst>
                </p:cNvPr>
                <p:cNvSpPr txBox="1"/>
                <p:nvPr/>
              </p:nvSpPr>
              <p:spPr>
                <a:xfrm>
                  <a:off x="4541739" y="1003606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7,8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8" name="Rectangle 47">
                  <a:extLst>
                    <a:ext uri="{FF2B5EF4-FFF2-40B4-BE49-F238E27FC236}">
                      <a16:creationId xmlns:a16="http://schemas.microsoft.com/office/drawing/2014/main" id="{50DF4C2D-F90D-4B90-B44D-C1B24CD693E2}"/>
                    </a:ext>
                  </a:extLst>
                </p:cNvPr>
                <p:cNvSpPr/>
                <p:nvPr/>
              </p:nvSpPr>
              <p:spPr>
                <a:xfrm>
                  <a:off x="2047869" y="352636"/>
                  <a:ext cx="4031827" cy="3015694"/>
                </a:xfrm>
                <a:prstGeom prst="rect">
                  <a:avLst/>
                </a:prstGeom>
                <a:noFill/>
                <a:ln w="28575">
                  <a:solidFill>
                    <a:srgbClr val="FF000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9" name="TextBox 48">
                  <a:extLst>
                    <a:ext uri="{FF2B5EF4-FFF2-40B4-BE49-F238E27FC236}">
                      <a16:creationId xmlns:a16="http://schemas.microsoft.com/office/drawing/2014/main" id="{593BF3AF-5C8C-4DE4-98C8-293D81CC64E0}"/>
                    </a:ext>
                  </a:extLst>
                </p:cNvPr>
                <p:cNvSpPr txBox="1"/>
                <p:nvPr/>
              </p:nvSpPr>
              <p:spPr>
                <a:xfrm>
                  <a:off x="5081919" y="1989286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10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A9929226-B54F-42C8-BBB6-C4C7F0F19E7E}"/>
                    </a:ext>
                  </a:extLst>
                </p:cNvPr>
                <p:cNvSpPr txBox="1"/>
                <p:nvPr/>
              </p:nvSpPr>
              <p:spPr>
                <a:xfrm>
                  <a:off x="4951887" y="1035287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5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1" name="TextBox 50">
                  <a:extLst>
                    <a:ext uri="{FF2B5EF4-FFF2-40B4-BE49-F238E27FC236}">
                      <a16:creationId xmlns:a16="http://schemas.microsoft.com/office/drawing/2014/main" id="{90922C0B-027F-46E5-8708-711E92623624}"/>
                    </a:ext>
                  </a:extLst>
                </p:cNvPr>
                <p:cNvSpPr txBox="1"/>
                <p:nvPr/>
              </p:nvSpPr>
              <p:spPr>
                <a:xfrm>
                  <a:off x="4606909" y="2378293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12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2" name="TextBox 51">
                  <a:extLst>
                    <a:ext uri="{FF2B5EF4-FFF2-40B4-BE49-F238E27FC236}">
                      <a16:creationId xmlns:a16="http://schemas.microsoft.com/office/drawing/2014/main" id="{8082D86E-30E3-4E25-A443-810D9125F277}"/>
                    </a:ext>
                  </a:extLst>
                </p:cNvPr>
                <p:cNvSpPr txBox="1"/>
                <p:nvPr/>
              </p:nvSpPr>
              <p:spPr>
                <a:xfrm>
                  <a:off x="5084714" y="1756719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15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6170E4A0-9631-40F5-87CF-332E71376DAC}"/>
                    </a:ext>
                  </a:extLst>
                </p:cNvPr>
                <p:cNvSpPr txBox="1"/>
                <p:nvPr/>
              </p:nvSpPr>
              <p:spPr>
                <a:xfrm>
                  <a:off x="3643469" y="2250724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17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B98BAAFB-FF9C-4618-AB48-4E60EDDD10EA}"/>
                    </a:ext>
                  </a:extLst>
                </p:cNvPr>
                <p:cNvSpPr txBox="1"/>
                <p:nvPr/>
              </p:nvSpPr>
              <p:spPr>
                <a:xfrm>
                  <a:off x="3558296" y="1143714"/>
                  <a:ext cx="3788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9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5" name="TextBox 54">
                  <a:extLst>
                    <a:ext uri="{FF2B5EF4-FFF2-40B4-BE49-F238E27FC236}">
                      <a16:creationId xmlns:a16="http://schemas.microsoft.com/office/drawing/2014/main" id="{1D371700-F11E-498D-9BD7-3C00344F6C2D}"/>
                    </a:ext>
                  </a:extLst>
                </p:cNvPr>
                <p:cNvSpPr txBox="1"/>
                <p:nvPr/>
              </p:nvSpPr>
              <p:spPr>
                <a:xfrm>
                  <a:off x="4751897" y="1891856"/>
                  <a:ext cx="3788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9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6" name="TextBox 55">
                  <a:extLst>
                    <a:ext uri="{FF2B5EF4-FFF2-40B4-BE49-F238E27FC236}">
                      <a16:creationId xmlns:a16="http://schemas.microsoft.com/office/drawing/2014/main" id="{C0159B65-8F71-4CDA-AB75-9F6EFD8C14F9}"/>
                    </a:ext>
                  </a:extLst>
                </p:cNvPr>
                <p:cNvSpPr txBox="1"/>
                <p:nvPr/>
              </p:nvSpPr>
              <p:spPr>
                <a:xfrm>
                  <a:off x="5119793" y="2234598"/>
                  <a:ext cx="37880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9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7" name="TextBox 56">
                  <a:extLst>
                    <a:ext uri="{FF2B5EF4-FFF2-40B4-BE49-F238E27FC236}">
                      <a16:creationId xmlns:a16="http://schemas.microsoft.com/office/drawing/2014/main" id="{E4080E31-1953-4217-87BD-44DBDB23C5E2}"/>
                    </a:ext>
                  </a:extLst>
                </p:cNvPr>
                <p:cNvSpPr txBox="1"/>
                <p:nvPr/>
              </p:nvSpPr>
              <p:spPr>
                <a:xfrm>
                  <a:off x="3448840" y="1471400"/>
                  <a:ext cx="1033476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16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58" name="TextBox 57">
                  <a:extLst>
                    <a:ext uri="{FF2B5EF4-FFF2-40B4-BE49-F238E27FC236}">
                      <a16:creationId xmlns:a16="http://schemas.microsoft.com/office/drawing/2014/main" id="{C0AE7B29-B68E-41F3-8E4D-80D9C1A46C33}"/>
                    </a:ext>
                  </a:extLst>
                </p:cNvPr>
                <p:cNvSpPr txBox="1"/>
                <p:nvPr/>
              </p:nvSpPr>
              <p:spPr>
                <a:xfrm>
                  <a:off x="4579338" y="2067391"/>
                  <a:ext cx="440710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 dirty="0">
                      <a:solidFill>
                        <a:srgbClr val="C00000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16</a:t>
                  </a:r>
                  <a:endParaRPr lang="en-GB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190C5377-82A3-4257-B916-BAD9CE858968}"/>
                  </a:ext>
                </a:extLst>
              </p:cNvPr>
              <p:cNvGrpSpPr/>
              <p:nvPr/>
            </p:nvGrpSpPr>
            <p:grpSpPr>
              <a:xfrm>
                <a:off x="1515155" y="123840"/>
                <a:ext cx="1106232" cy="6858681"/>
                <a:chOff x="1515155" y="123840"/>
                <a:chExt cx="1106232" cy="6858681"/>
              </a:xfrm>
            </p:grpSpPr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F6E23CA7-5BED-45CA-A908-920667630B27}"/>
                    </a:ext>
                  </a:extLst>
                </p:cNvPr>
                <p:cNvSpPr/>
                <p:nvPr/>
              </p:nvSpPr>
              <p:spPr>
                <a:xfrm>
                  <a:off x="2035038" y="6077212"/>
                  <a:ext cx="585153" cy="780788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38" name="Isosceles Triangle 37">
                  <a:extLst>
                    <a:ext uri="{FF2B5EF4-FFF2-40B4-BE49-F238E27FC236}">
                      <a16:creationId xmlns:a16="http://schemas.microsoft.com/office/drawing/2014/main" id="{2666CDAF-2173-4E6F-BDAD-EE4ECBDF8337}"/>
                    </a:ext>
                  </a:extLst>
                </p:cNvPr>
                <p:cNvSpPr/>
                <p:nvPr/>
              </p:nvSpPr>
              <p:spPr>
                <a:xfrm rot="8763875">
                  <a:off x="1922313" y="5755507"/>
                  <a:ext cx="699074" cy="1227014"/>
                </a:xfrm>
                <a:prstGeom prst="triangl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Rectangle 59">
                  <a:extLst>
                    <a:ext uri="{FF2B5EF4-FFF2-40B4-BE49-F238E27FC236}">
                      <a16:creationId xmlns:a16="http://schemas.microsoft.com/office/drawing/2014/main" id="{B611E5E4-55CA-430D-8446-B4D6D13A53DF}"/>
                    </a:ext>
                  </a:extLst>
                </p:cNvPr>
                <p:cNvSpPr/>
                <p:nvPr/>
              </p:nvSpPr>
              <p:spPr>
                <a:xfrm>
                  <a:off x="1732352" y="4591740"/>
                  <a:ext cx="669471" cy="2266260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6CD9AC97-B2F3-4A63-8ED8-7149B4B5F719}"/>
                    </a:ext>
                  </a:extLst>
                </p:cNvPr>
                <p:cNvSpPr/>
                <p:nvPr/>
              </p:nvSpPr>
              <p:spPr>
                <a:xfrm>
                  <a:off x="1515155" y="123840"/>
                  <a:ext cx="439986" cy="6715871"/>
                </a:xfrm>
                <a:prstGeom prst="rect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1600" dirty="0"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F2FD44F3-0962-4B51-9C1C-DC330425123C}"/>
                  </a:ext>
                </a:extLst>
              </p:cNvPr>
              <p:cNvSpPr/>
              <p:nvPr/>
            </p:nvSpPr>
            <p:spPr>
              <a:xfrm>
                <a:off x="844513" y="4359501"/>
                <a:ext cx="669471" cy="22662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8F208B6B-5D12-4CDB-8310-4D68DFF122EE}"/>
                  </a:ext>
                </a:extLst>
              </p:cNvPr>
              <p:cNvSpPr/>
              <p:nvPr/>
            </p:nvSpPr>
            <p:spPr>
              <a:xfrm>
                <a:off x="10747468" y="3458610"/>
                <a:ext cx="669471" cy="2266260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C43A845E-A4C8-4F82-9242-2EBE786DF3E4}"/>
                  </a:ext>
                </a:extLst>
              </p:cNvPr>
              <p:cNvSpPr txBox="1"/>
              <p:nvPr/>
            </p:nvSpPr>
            <p:spPr>
              <a:xfrm>
                <a:off x="7361510" y="1008259"/>
                <a:ext cx="10334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7,8</a:t>
                </a:r>
                <a:endParaRPr lang="en-GB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" name="Rectangle: Rounded Corners 32">
                <a:extLst>
                  <a:ext uri="{FF2B5EF4-FFF2-40B4-BE49-F238E27FC236}">
                    <a16:creationId xmlns:a16="http://schemas.microsoft.com/office/drawing/2014/main" id="{3B16ADEE-FEDA-4951-BD02-730CDD7FC78B}"/>
                  </a:ext>
                </a:extLst>
              </p:cNvPr>
              <p:cNvSpPr/>
              <p:nvPr/>
            </p:nvSpPr>
            <p:spPr>
              <a:xfrm>
                <a:off x="10258266" y="116987"/>
                <a:ext cx="530451" cy="6741014"/>
              </a:xfrm>
              <a:prstGeom prst="round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19B2CF69-BF0D-4AA9-954B-9E08B9C31BC5}"/>
                </a:ext>
              </a:extLst>
            </p:cNvPr>
            <p:cNvSpPr/>
            <p:nvPr/>
          </p:nvSpPr>
          <p:spPr>
            <a:xfrm>
              <a:off x="1182412" y="6316970"/>
              <a:ext cx="9301505" cy="53079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8816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31</Words>
  <Application>Microsoft Office PowerPoint</Application>
  <PresentationFormat>Widescreen</PresentationFormat>
  <Paragraphs>31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Sabin</dc:creator>
  <cp:lastModifiedBy>Sabin</cp:lastModifiedBy>
  <cp:revision>3</cp:revision>
  <dcterms:created xsi:type="dcterms:W3CDTF">2021-08-18T19:23:13Z</dcterms:created>
  <dcterms:modified xsi:type="dcterms:W3CDTF">2021-08-18T21:40:20Z</dcterms:modified>
</cp:coreProperties>
</file>

<file path=docProps/thumbnail.jpeg>
</file>